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24" r:id="rId3"/>
    <p:sldId id="339" r:id="rId4"/>
    <p:sldId id="325" r:id="rId5"/>
    <p:sldId id="326" r:id="rId6"/>
    <p:sldId id="327" r:id="rId7"/>
    <p:sldId id="328" r:id="rId8"/>
    <p:sldId id="330" r:id="rId9"/>
    <p:sldId id="329" r:id="rId10"/>
    <p:sldId id="332" r:id="rId11"/>
    <p:sldId id="334" r:id="rId12"/>
    <p:sldId id="335" r:id="rId13"/>
    <p:sldId id="337" r:id="rId14"/>
    <p:sldId id="338" r:id="rId15"/>
    <p:sldId id="25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A8"/>
    <a:srgbClr val="234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86388" autoAdjust="0"/>
  </p:normalViewPr>
  <p:slideViewPr>
    <p:cSldViewPr snapToGrid="0" snapToObjects="1">
      <p:cViewPr varScale="1">
        <p:scale>
          <a:sx n="63" d="100"/>
          <a:sy n="63" d="100"/>
        </p:scale>
        <p:origin x="1830" y="60"/>
      </p:cViewPr>
      <p:guideLst/>
    </p:cSldViewPr>
  </p:slideViewPr>
  <p:outlineViewPr>
    <p:cViewPr>
      <p:scale>
        <a:sx n="33" d="100"/>
        <a:sy n="33" d="100"/>
      </p:scale>
      <p:origin x="0" y="-159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notesViewPr>
    <p:cSldViewPr snapToGrid="0" snapToObjects="1">
      <p:cViewPr varScale="1">
        <p:scale>
          <a:sx n="150" d="100"/>
          <a:sy n="150" d="100"/>
        </p:scale>
        <p:origin x="48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AF1BA-CF28-CA46-BC8C-A84EA81F675D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18CC4-E68A-174A-AC3F-4E7431333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06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18CC4-E68A-174A-AC3F-4E743133325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20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79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20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9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5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77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73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85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69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34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35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52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A2E2-7703-8F48-8162-C2753FF4445C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73BF-B8EC-044C-A99B-80A6B55FA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67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361C9-3869-1A48-8CA9-92136FFB7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249" y="2054564"/>
            <a:ext cx="4895021" cy="1296967"/>
          </a:xfrm>
        </p:spPr>
        <p:txBody>
          <a:bodyPr anchor="b">
            <a:noAutofit/>
          </a:bodyPr>
          <a:lstStyle/>
          <a:p>
            <a:pPr algn="l"/>
            <a:r>
              <a:rPr lang="pt-BR" sz="345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Finanças Pessoais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7725DF-4CE0-044B-A4B7-ACE9ECAFB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249" y="3692404"/>
            <a:ext cx="4895021" cy="1241822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Prof. Ricardo Brito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3CCAA6-3358-4D46-A4D7-3C16CD61B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432" y="2647441"/>
            <a:ext cx="2137403" cy="6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6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71A6E-9520-46B9-BAFE-0935F0FA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7320"/>
          </a:xfrm>
        </p:spPr>
        <p:txBody>
          <a:bodyPr/>
          <a:lstStyle/>
          <a:p>
            <a:pPr algn="ctr"/>
            <a:r>
              <a:rPr lang="pt-BR" dirty="0"/>
              <a:t>5º. Consequências da falta de planejamento financeiro pessoal;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ABD945-02B7-47C9-B49F-D21ADC50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1310641"/>
            <a:ext cx="7940040" cy="44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AAF30-9F4E-4813-8F8F-B1380671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pt-BR" dirty="0"/>
              <a:t>6º. Casal, família e o dinheiro;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46AA79-A264-47E5-B107-EA58C8E42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6"/>
          <a:stretch/>
        </p:blipFill>
        <p:spPr>
          <a:xfrm>
            <a:off x="0" y="701041"/>
            <a:ext cx="9144000" cy="61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8DFD2-E111-42A1-B2BD-413AD21B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47800"/>
          </a:xfrm>
        </p:spPr>
        <p:txBody>
          <a:bodyPr/>
          <a:lstStyle/>
          <a:p>
            <a:pPr algn="ctr"/>
            <a:r>
              <a:rPr lang="pt-BR" dirty="0"/>
              <a:t>7º. Quando compensa fazer um empréstimo para pagar outro?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E9D4F7-4D34-46B5-8C79-30D251EF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447801"/>
            <a:ext cx="490728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BEA52-422B-47CD-92D7-6F578692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pt-BR" dirty="0"/>
              <a:t>9º. Quando eu devo começar a investir?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53DE47-34AB-46C8-8925-E5C6A077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40" y="1584009"/>
            <a:ext cx="3886199" cy="39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81B74-CB5F-4ABB-A89A-67972575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365126"/>
            <a:ext cx="8854440" cy="1325563"/>
          </a:xfrm>
        </p:spPr>
        <p:txBody>
          <a:bodyPr/>
          <a:lstStyle/>
          <a:p>
            <a:r>
              <a:rPr lang="pt-BR" dirty="0"/>
              <a:t>10º. Quais as opções de investimento?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4F8790E-AEC3-4997-8B40-73A7D079E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1640682"/>
            <a:ext cx="2952750" cy="15525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136362-92C9-445E-BF12-084BE3DC4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7" y="1593057"/>
            <a:ext cx="2857500" cy="1600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D3213C-6201-41DD-99EC-D2644D9D1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654" y="3228181"/>
            <a:ext cx="4419600" cy="23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DD0B3-4AB1-0C40-BE1A-26FC60BA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43" y="2730777"/>
            <a:ext cx="2218910" cy="9941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n-lt"/>
              </a:rPr>
              <a:t>Obrigado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D910B41-86F2-4142-9FA1-235BBC4A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937" y="2730776"/>
            <a:ext cx="4235063" cy="106361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b="1" dirty="0">
                <a:solidFill>
                  <a:schemeClr val="bg1"/>
                </a:solidFill>
              </a:rPr>
              <a:t>rbrito@educar.sfiec.org.br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AD5467E-4D2C-6842-B48E-B926AAC78275}"/>
              </a:ext>
            </a:extLst>
          </p:cNvPr>
          <p:cNvCxnSpPr/>
          <p:nvPr/>
        </p:nvCxnSpPr>
        <p:spPr>
          <a:xfrm>
            <a:off x="4596848" y="2661332"/>
            <a:ext cx="0" cy="11330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D87D6-6811-459D-98DD-0B9F7769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"/>
            <a:ext cx="7559040" cy="5978843"/>
          </a:xfrm>
        </p:spPr>
        <p:txBody>
          <a:bodyPr>
            <a:normAutofit/>
          </a:bodyPr>
          <a:lstStyle/>
          <a:p>
            <a:r>
              <a:rPr lang="pt-BR" sz="4400" dirty="0"/>
              <a:t>Instrutor: Ricardo Brito</a:t>
            </a:r>
          </a:p>
          <a:p>
            <a:r>
              <a:rPr lang="pt-BR" sz="4400" dirty="0"/>
              <a:t>Formado em Economia pela UFC</a:t>
            </a:r>
          </a:p>
          <a:p>
            <a:r>
              <a:rPr lang="pt-BR" sz="4400" dirty="0"/>
              <a:t>Pós-Graduado em Gestão Contábil e Financeira pela UNI7;</a:t>
            </a:r>
          </a:p>
          <a:p>
            <a:r>
              <a:rPr lang="pt-BR" sz="4400" dirty="0" err="1"/>
              <a:t>Ex-bancário</a:t>
            </a:r>
            <a:endParaRPr lang="pt-BR" sz="4400" dirty="0"/>
          </a:p>
          <a:p>
            <a:r>
              <a:rPr lang="pt-BR" sz="4400" dirty="0"/>
              <a:t>Professor de Gestão do Senai. </a:t>
            </a:r>
          </a:p>
        </p:txBody>
      </p:sp>
    </p:spTree>
    <p:extLst>
      <p:ext uri="{BB962C8B-B14F-4D97-AF65-F5344CB8AC3E}">
        <p14:creationId xmlns:p14="http://schemas.microsoft.com/office/powerpoint/2010/main" val="65888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5F58483-16B8-46DB-8B65-5B1C844DA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4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A93F9-FEC3-4A7E-A5F5-8D1CB536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77"/>
          </a:xfrm>
        </p:spPr>
        <p:txBody>
          <a:bodyPr/>
          <a:lstStyle/>
          <a:p>
            <a:r>
              <a:rPr lang="pt-BR" dirty="0"/>
              <a:t>1º. Porquê aprender finanças pessoais;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42A26F9-8125-4EC2-B9E7-B5489581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9160"/>
            <a:ext cx="914400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5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85CEE-C8CD-450A-AEE5-F8B103DA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492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2º. O que são despesas fixas, variáveis e anual?;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202CAB-BA37-45D9-A39B-B5CB7FC25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16" y="1264921"/>
            <a:ext cx="3447172" cy="25784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16CAC5-BEBD-461D-9139-2FB0E0D7D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14" y="1264921"/>
            <a:ext cx="2857500" cy="27127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CBDB86-91B2-49BA-9482-967DAE831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770" y="3307080"/>
            <a:ext cx="2857500" cy="27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7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142A3C-1A29-4884-B678-3F0D9CB4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3429000"/>
            <a:ext cx="5303520" cy="26384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945CD8-95ED-4F33-818E-0B304FE0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Despesas variáveis mensais</a:t>
            </a:r>
            <a:br>
              <a:rPr lang="pt-BR" b="1" dirty="0"/>
            </a:br>
            <a:endParaRPr lang="pt-BR" dirty="0"/>
          </a:p>
        </p:txBody>
      </p:sp>
      <p:pic>
        <p:nvPicPr>
          <p:cNvPr id="1026" name="Picture 2" descr="Cagece realiza concessões para universalizar o acesso à água e ao ...">
            <a:extLst>
              <a:ext uri="{FF2B5EF4-FFF2-40B4-BE49-F238E27FC236}">
                <a16:creationId xmlns:a16="http://schemas.microsoft.com/office/drawing/2014/main" id="{DFA0F703-2C71-40B5-BC60-4C2240928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" y="1608931"/>
            <a:ext cx="3856673" cy="22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DA4537-A51B-4D7D-8DCC-73EFE0D12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90689"/>
            <a:ext cx="3943350" cy="21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8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B8E603D-CA64-48FE-9066-D71E08E9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367088"/>
            <a:ext cx="8378190" cy="33375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A6241E-3EFA-48E9-8D40-698958E2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Despesas anuais</a:t>
            </a:r>
            <a:br>
              <a:rPr lang="pt-BR" b="1" dirty="0"/>
            </a:br>
            <a:endParaRPr lang="pt-BR" dirty="0"/>
          </a:p>
        </p:txBody>
      </p:sp>
      <p:pic>
        <p:nvPicPr>
          <p:cNvPr id="2050" name="Picture 2" descr="Pagamento antecipado do ITPU supera expectativas em Iporã do Oeste ...">
            <a:extLst>
              <a:ext uri="{FF2B5EF4-FFF2-40B4-BE49-F238E27FC236}">
                <a16:creationId xmlns:a16="http://schemas.microsoft.com/office/drawing/2014/main" id="{9788837D-56D8-42C0-8634-E423B404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3" y="1234441"/>
            <a:ext cx="3904297" cy="33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B7A2B81-FCBC-443D-9F15-BFA1B8101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2" y="1005840"/>
            <a:ext cx="3904295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8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613EA-9B89-4E3F-98C9-8E8E960F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pt-BR" dirty="0"/>
              <a:t>3º. Como fazer o controle financeiro dos gastos?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5FC512-2B77-42F9-9CE5-B50946D8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965961"/>
            <a:ext cx="4029075" cy="30022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C34F8F-02B9-4D8D-A3ED-1D13C6A4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0" y="1280160"/>
            <a:ext cx="4130040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5A73C-97CC-407A-904D-D26AD2AF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pt-BR" dirty="0"/>
              <a:t>4º. Como economizar em tempos de pandemia?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53D116-F615-48CD-95E4-E99718A01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pPr marL="0" indent="0" algn="ctr">
              <a:buNone/>
            </a:pPr>
            <a:endParaRPr lang="pt-BR" sz="6600" u="sng" dirty="0"/>
          </a:p>
          <a:p>
            <a:pPr algn="ctr">
              <a:buFont typeface="Wingdings" panose="05000000000000000000" pitchFamily="2" charset="2"/>
              <a:buChar char="§"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25BC25-D21E-4D35-8724-E0A8B8E3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825626"/>
            <a:ext cx="8001000" cy="37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2100</TotalTime>
  <Words>134</Words>
  <Application>Microsoft Office PowerPoint</Application>
  <PresentationFormat>Apresentação na tela (4:3)</PresentationFormat>
  <Paragraphs>22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do Office</vt:lpstr>
      <vt:lpstr>Finanças Pessoais</vt:lpstr>
      <vt:lpstr>Apresentação do PowerPoint</vt:lpstr>
      <vt:lpstr>Apresentação do PowerPoint</vt:lpstr>
      <vt:lpstr>1º. Porquê aprender finanças pessoais;</vt:lpstr>
      <vt:lpstr>2º. O que são despesas fixas, variáveis e anual?;</vt:lpstr>
      <vt:lpstr>Despesas variáveis mensais </vt:lpstr>
      <vt:lpstr>Despesas anuais </vt:lpstr>
      <vt:lpstr>3º. Como fazer o controle financeiro dos gastos?</vt:lpstr>
      <vt:lpstr>4º. Como economizar em tempos de pandemia?</vt:lpstr>
      <vt:lpstr>5º. Consequências da falta de planejamento financeiro pessoal;</vt:lpstr>
      <vt:lpstr>6º. Casal, família e o dinheiro;</vt:lpstr>
      <vt:lpstr>7º. Quando compensa fazer um empréstimo para pagar outro?</vt:lpstr>
      <vt:lpstr>9º. Quando eu devo começar a investir?</vt:lpstr>
      <vt:lpstr>10º. Quais as opções de investimento?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Windows</cp:lastModifiedBy>
  <cp:revision>143</cp:revision>
  <dcterms:created xsi:type="dcterms:W3CDTF">2019-01-22T12:13:42Z</dcterms:created>
  <dcterms:modified xsi:type="dcterms:W3CDTF">2020-06-18T19:04:05Z</dcterms:modified>
</cp:coreProperties>
</file>